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228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0" y="-2743200"/>
            <a:ext cx="7315200" cy="7315200"/>
          </a:xfrm>
          <a:prstGeom prst="ellipse">
            <a:avLst/>
          </a:prstGeom>
          <a:solidFill>
            <a:srgbClr val="2DD4A8">
              <a:alpha val="20000"/>
            </a:srgbClr>
          </a:solidFill>
          <a:ln w="12700">
            <a:solidFill>
              <a:srgbClr val="2DD4A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2743200" y="3657600"/>
            <a:ext cx="6400800" cy="6400800"/>
          </a:xfrm>
          <a:prstGeom prst="ellipse">
            <a:avLst/>
          </a:prstGeom>
          <a:solidFill>
            <a:srgbClr val="E8C07A">
              <a:alpha val="12000"/>
            </a:srgbClr>
          </a:solidFill>
          <a:ln w="12700">
            <a:solidFill>
              <a:srgbClr val="E8C07A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1945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800" kern="0" dirty="0">
                <a:solidFill>
                  <a:srgbClr val="2DD4A8"/>
                </a:solidFill>
              </a:rPr>
              <a:t>INNOVENTURE 2026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65176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</a:t>
            </a:r>
            <a:endParaRPr lang="en-US" sz="12000" dirty="0"/>
          </a:p>
        </p:txBody>
      </p:sp>
      <p:sp>
        <p:nvSpPr>
          <p:cNvPr id="7" name="Text 5"/>
          <p:cNvSpPr/>
          <p:nvPr/>
        </p:nvSpPr>
        <p:spPr>
          <a:xfrm>
            <a:off x="640080" y="42976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E8C07A"/>
                </a:solidFill>
              </a:rPr>
              <a:t>La boussole des chercheurs marocains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02920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5B0"/>
                </a:solidFill>
              </a:rPr>
              <a:t>Une plateforme intelligente qui connecte laboratoires, doctorants et chercheurs des universités marocaines.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61264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8B95B0"/>
                </a:solidFill>
              </a:rPr>
              <a:t>Fatima Ezzahraa Chokri  ·  Université Hassan 1er  ·  Juin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2743200"/>
            <a:ext cx="9144000" cy="9144000"/>
          </a:xfrm>
          <a:prstGeom prst="ellipse">
            <a:avLst/>
          </a:prstGeom>
          <a:solidFill>
            <a:srgbClr val="2DD4A8">
              <a:alpha val="15000"/>
            </a:srgbClr>
          </a:solidFill>
          <a:ln w="12700">
            <a:solidFill>
              <a:srgbClr val="2DD4A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0" y="3657600"/>
            <a:ext cx="7315200" cy="7315200"/>
          </a:xfrm>
          <a:prstGeom prst="ellipse">
            <a:avLst/>
          </a:prstGeom>
          <a:solidFill>
            <a:srgbClr val="E8C07A">
              <a:alpha val="12000"/>
            </a:srgbClr>
          </a:solidFill>
          <a:ln w="12700">
            <a:solidFill>
              <a:srgbClr val="E8C07A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2286000"/>
            <a:ext cx="10972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F5F7FA"/>
                </a:solidFill>
              </a:rPr>
              <a:t>Merci.</a:t>
            </a:r>
            <a:endParaRPr lang="en-US" sz="1300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E8C07A"/>
                </a:solidFill>
              </a:rPr>
              <a:t>Construisons ensemble la prochaine génération de la recherche marocaine.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640080" y="61264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8B95B0"/>
                </a:solidFill>
              </a:rPr>
              <a:t>Phdium · Innoventure 2026 · Université Hassan 1er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2DD4A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988552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Innoventure 2026 · Université Hassan 1er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7315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DD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LE PROBLÈME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recherche marocaine est fragmentée.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10515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Des dizaines de laboratoires travaillent sur des sujets proches sans le savoir.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Doublons d'efforts, équipements coûteux sous-utilisés.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Les doctorants avancent souvent seuls, sans accès facile à l'expertise inter-labos.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L'innovation scientifique nationale ralentit.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2DD4A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988552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Innoventure 2026 · Université Hassan 1er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7315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DD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LA SOLUTION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plateforme unique pour toute la recherche.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10515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 organise les laboratoires marocains par université et par spécialité, avec un profil détaillé pour chacun : axes de recherche, équipements, expertises recherchées, partenariats ouverts.</a:t>
            </a:r>
            <a:endParaRPr lang="en-US" sz="2200" dirty="0"/>
          </a:p>
          <a:p>
            <a:pPr indent="0" marL="0">
              <a:buNone/>
            </a:pP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L'objectif : rendre visible tout ce qui peut être mutualisé.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2DD4A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988552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Innoventure 2026 · Université Hassan 1er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7315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DD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COMMENT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Annuaire intelligent + Assistant IA.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10515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Filtrage par institution (FST, FS, FSH, Sciences de l'Éducation…) et par spécialité.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Profils de laboratoires et de chercheurs riches et structurés.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Assistant IA : suggestion de partenariats à fort potentiel.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Accès centralisé aux journaux indexés et outils de recherche.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Mutualisation d'équipements rares entre laboratoires.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2DD4A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988552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Innoventure 2026 · Université Hassan 1er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7315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DD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MARCHÉ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 l'enseignement supérieur marocain.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10515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12+ universités publiques.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150+ laboratoires de recherche.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25 000+ doctorants.</a:t>
            </a:r>
            <a:endParaRPr lang="en-US" sz="2200" dirty="0"/>
          </a:p>
          <a:p>
            <a:pPr indent="0" marL="0">
              <a:buNone/>
            </a:pP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marché clair, stratégique pour la souveraineté scientifique du Maroc, et un tremplin naturel vers l'échange international.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2DD4A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988552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Innoventure 2026 · Université Hassan 1er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7315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DD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BUSINESS MODEL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Freemium + Institutionnel.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10515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Gratuit pour les chercheurs et doctorants individuels.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Abonnement institutionnel pour universités et grands labos (annuaire avancé, analytics, intégrations).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Partenariats avec éditeurs académiques et bases indexées.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Subventions et programmes nationaux de soutien à la recherche.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2DD4A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988552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Innoventure 2026 · Université Hassan 1er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7315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DD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· IMPACT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recherche qui accélère.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10515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Renforcer l'écosystème national de la recherche.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Réduire massivement la duplication des efforts.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Accélérer l'innovation scientifique marocaine.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Ouvrir le pays à un véritable échange international structuré.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2DD4A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988552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Innoventure 2026 · Université Hassan 1er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7315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DD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· ÉQUIPE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Fatima Ezzahraa Chokri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10515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Fondatrice de Phdium. Étudiante engagée, convaincue que la prochaine génération de chercheurs marocains a besoin d'une boussole — pas d'un labyrinthe.</a:t>
            </a:r>
            <a:endParaRPr lang="en-US" sz="2200" dirty="0"/>
          </a:p>
          <a:p>
            <a:pPr indent="0" marL="0">
              <a:buNone/>
            </a:pP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Prochaines étapes : recruter une équipe technique et embarquer un premier pôle universitaire pilote.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2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2DD4A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PHDIUM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988552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9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Innoventure 2026 · Université Hassan 1er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7315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DD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· VISION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l'isolement à la collaboration intelligente.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10515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La recherche scientifique ne manque pas de talent — elle manque de connexions. »</a:t>
            </a:r>
            <a:endParaRPr lang="en-US" sz="2200" dirty="0"/>
          </a:p>
          <a:p>
            <a:pPr indent="0" marL="0">
              <a:buNone/>
            </a:pP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nous collaborons, l'innovation ne ralentit plus. La recherche, elle, s'accélère.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2026-05-22T22:38:19Z</dcterms:created>
  <dcterms:modified xsi:type="dcterms:W3CDTF">2026-05-22T22:38:19Z</dcterms:modified>
</cp:coreProperties>
</file>